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8" r:id="rId5"/>
    <p:sldId id="377" r:id="rId6"/>
    <p:sldId id="402" r:id="rId7"/>
    <p:sldId id="401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981C"/>
    <a:srgbClr val="2A3881"/>
    <a:srgbClr val="283583"/>
    <a:srgbClr val="C0DFE3"/>
    <a:srgbClr val="CD571A"/>
    <a:srgbClr val="603815"/>
    <a:srgbClr val="273683"/>
    <a:srgbClr val="FA9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7EFE51-2BCD-4F97-B2CC-B2B6AA1767E2}" v="20" dt="2021-08-18T11:34:39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1" autoAdjust="0"/>
    <p:restoredTop sz="97248" autoAdjust="0"/>
  </p:normalViewPr>
  <p:slideViewPr>
    <p:cSldViewPr snapToGrid="0" snapToObjects="1">
      <p:cViewPr varScale="1">
        <p:scale>
          <a:sx n="67" d="100"/>
          <a:sy n="67" d="100"/>
        </p:scale>
        <p:origin x="760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notesViewPr>
    <p:cSldViewPr snapToGrid="0" snapToObjects="1" showGuides="1">
      <p:cViewPr varScale="1">
        <p:scale>
          <a:sx n="119" d="100"/>
          <a:sy n="119" d="100"/>
        </p:scale>
        <p:origin x="136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ët Roseboom" userId="7bb86b4b-271a-457f-af06-969bf617d19f" providerId="ADAL" clId="{0A7EFE51-2BCD-4F97-B2CC-B2B6AA1767E2}"/>
    <pc:docChg chg="undo custSel addSld delSld modSld sldOrd">
      <pc:chgData name="Henriët Roseboom" userId="7bb86b4b-271a-457f-af06-969bf617d19f" providerId="ADAL" clId="{0A7EFE51-2BCD-4F97-B2CC-B2B6AA1767E2}" dt="2021-08-18T11:39:44.150" v="641" actId="6549"/>
      <pc:docMkLst>
        <pc:docMk/>
      </pc:docMkLst>
      <pc:sldChg chg="addSp delSp modSp mod">
        <pc:chgData name="Henriët Roseboom" userId="7bb86b4b-271a-457f-af06-969bf617d19f" providerId="ADAL" clId="{0A7EFE51-2BCD-4F97-B2CC-B2B6AA1767E2}" dt="2021-08-18T11:38:00.225" v="620" actId="1076"/>
        <pc:sldMkLst>
          <pc:docMk/>
          <pc:sldMk cId="3126078919" sldId="258"/>
        </pc:sldMkLst>
        <pc:spChg chg="del">
          <ac:chgData name="Henriët Roseboom" userId="7bb86b4b-271a-457f-af06-969bf617d19f" providerId="ADAL" clId="{0A7EFE51-2BCD-4F97-B2CC-B2B6AA1767E2}" dt="2021-08-17T11:41:06.307" v="4" actId="478"/>
          <ac:spMkLst>
            <pc:docMk/>
            <pc:sldMk cId="3126078919" sldId="258"/>
            <ac:spMk id="5" creationId="{08B05392-8EFD-5649-AC81-E399E5D22DDC}"/>
          </ac:spMkLst>
        </pc:spChg>
        <pc:spChg chg="add mod">
          <ac:chgData name="Henriët Roseboom" userId="7bb86b4b-271a-457f-af06-969bf617d19f" providerId="ADAL" clId="{0A7EFE51-2BCD-4F97-B2CC-B2B6AA1767E2}" dt="2021-08-18T11:38:00.225" v="620" actId="1076"/>
          <ac:spMkLst>
            <pc:docMk/>
            <pc:sldMk cId="3126078919" sldId="258"/>
            <ac:spMk id="6" creationId="{0E64BD51-6A8A-4E24-8FB4-5F0DCABF8520}"/>
          </ac:spMkLst>
        </pc:spChg>
        <pc:spChg chg="del">
          <ac:chgData name="Henriët Roseboom" userId="7bb86b4b-271a-457f-af06-969bf617d19f" providerId="ADAL" clId="{0A7EFE51-2BCD-4F97-B2CC-B2B6AA1767E2}" dt="2021-08-17T11:41:04.007" v="2" actId="478"/>
          <ac:spMkLst>
            <pc:docMk/>
            <pc:sldMk cId="3126078919" sldId="258"/>
            <ac:spMk id="8" creationId="{6EB68BB6-8A2E-4BDC-9A70-76ECEBEEBD92}"/>
          </ac:spMkLst>
        </pc:spChg>
        <pc:spChg chg="add mod">
          <ac:chgData name="Henriët Roseboom" userId="7bb86b4b-271a-457f-af06-969bf617d19f" providerId="ADAL" clId="{0A7EFE51-2BCD-4F97-B2CC-B2B6AA1767E2}" dt="2021-08-18T11:38:00.225" v="620" actId="1076"/>
          <ac:spMkLst>
            <pc:docMk/>
            <pc:sldMk cId="3126078919" sldId="258"/>
            <ac:spMk id="11" creationId="{727167C1-ADA3-48B0-850A-668909765F93}"/>
          </ac:spMkLst>
        </pc:spChg>
        <pc:spChg chg="add del mod">
          <ac:chgData name="Henriët Roseboom" userId="7bb86b4b-271a-457f-af06-969bf617d19f" providerId="ADAL" clId="{0A7EFE51-2BCD-4F97-B2CC-B2B6AA1767E2}" dt="2021-08-18T09:58:02.268" v="438" actId="478"/>
          <ac:spMkLst>
            <pc:docMk/>
            <pc:sldMk cId="3126078919" sldId="258"/>
            <ac:spMk id="12" creationId="{B2B18E62-C936-4CFC-9E0B-636706D7A4AF}"/>
          </ac:spMkLst>
        </pc:spChg>
        <pc:picChg chg="add del mod modCrop">
          <ac:chgData name="Henriët Roseboom" userId="7bb86b4b-271a-457f-af06-969bf617d19f" providerId="ADAL" clId="{0A7EFE51-2BCD-4F97-B2CC-B2B6AA1767E2}" dt="2021-08-18T11:31:09.618" v="475" actId="478"/>
          <ac:picMkLst>
            <pc:docMk/>
            <pc:sldMk cId="3126078919" sldId="258"/>
            <ac:picMk id="3" creationId="{05DF36EF-59BF-488E-89AF-F05C3B3DC0A8}"/>
          </ac:picMkLst>
        </pc:picChg>
        <pc:picChg chg="add mod">
          <ac:chgData name="Henriët Roseboom" userId="7bb86b4b-271a-457f-af06-969bf617d19f" providerId="ADAL" clId="{0A7EFE51-2BCD-4F97-B2CC-B2B6AA1767E2}" dt="2021-08-18T09:58:37.057" v="454" actId="1076"/>
          <ac:picMkLst>
            <pc:docMk/>
            <pc:sldMk cId="3126078919" sldId="258"/>
            <ac:picMk id="4" creationId="{097368BC-D4EC-4DCC-868E-24154F30C255}"/>
          </ac:picMkLst>
        </pc:picChg>
        <pc:picChg chg="del">
          <ac:chgData name="Henriët Roseboom" userId="7bb86b4b-271a-457f-af06-969bf617d19f" providerId="ADAL" clId="{0A7EFE51-2BCD-4F97-B2CC-B2B6AA1767E2}" dt="2021-08-17T11:41:02.606" v="1" actId="478"/>
          <ac:picMkLst>
            <pc:docMk/>
            <pc:sldMk cId="3126078919" sldId="258"/>
            <ac:picMk id="6" creationId="{E75CAACC-E344-7C4F-A6FB-FD187BEDF060}"/>
          </ac:picMkLst>
        </pc:picChg>
        <pc:picChg chg="add del mod">
          <ac:chgData name="Henriët Roseboom" userId="7bb86b4b-271a-457f-af06-969bf617d19f" providerId="ADAL" clId="{0A7EFE51-2BCD-4F97-B2CC-B2B6AA1767E2}" dt="2021-08-18T11:31:08.211" v="474" actId="478"/>
          <ac:picMkLst>
            <pc:docMk/>
            <pc:sldMk cId="3126078919" sldId="258"/>
            <ac:picMk id="7" creationId="{2CB5DE1C-3288-483A-878C-3A5F284B7AC9}"/>
          </ac:picMkLst>
        </pc:picChg>
        <pc:picChg chg="add mod ord modCrop">
          <ac:chgData name="Henriët Roseboom" userId="7bb86b4b-271a-457f-af06-969bf617d19f" providerId="ADAL" clId="{0A7EFE51-2BCD-4F97-B2CC-B2B6AA1767E2}" dt="2021-08-18T11:32:55.769" v="545" actId="18131"/>
          <ac:picMkLst>
            <pc:docMk/>
            <pc:sldMk cId="3126078919" sldId="258"/>
            <ac:picMk id="8" creationId="{E00E4ABD-A599-44E5-9D94-D4CE740F5390}"/>
          </ac:picMkLst>
        </pc:picChg>
        <pc:picChg chg="del">
          <ac:chgData name="Henriët Roseboom" userId="7bb86b4b-271a-457f-af06-969bf617d19f" providerId="ADAL" clId="{0A7EFE51-2BCD-4F97-B2CC-B2B6AA1767E2}" dt="2021-08-17T11:41:01.224" v="0" actId="478"/>
          <ac:picMkLst>
            <pc:docMk/>
            <pc:sldMk cId="3126078919" sldId="258"/>
            <ac:picMk id="10" creationId="{17505DDF-D7AE-488A-9F97-1D5D48CDF6F4}"/>
          </ac:picMkLst>
        </pc:picChg>
        <pc:picChg chg="add mod modCrop">
          <ac:chgData name="Henriët Roseboom" userId="7bb86b4b-271a-457f-af06-969bf617d19f" providerId="ADAL" clId="{0A7EFE51-2BCD-4F97-B2CC-B2B6AA1767E2}" dt="2021-08-18T11:37:56.265" v="619" actId="1076"/>
          <ac:picMkLst>
            <pc:docMk/>
            <pc:sldMk cId="3126078919" sldId="258"/>
            <ac:picMk id="10" creationId="{48080A75-2DD3-4D95-BED5-46A6E054EE97}"/>
          </ac:picMkLst>
        </pc:picChg>
        <pc:picChg chg="del">
          <ac:chgData name="Henriët Roseboom" userId="7bb86b4b-271a-457f-af06-969bf617d19f" providerId="ADAL" clId="{0A7EFE51-2BCD-4F97-B2CC-B2B6AA1767E2}" dt="2021-08-17T11:41:07.229" v="5" actId="478"/>
          <ac:picMkLst>
            <pc:docMk/>
            <pc:sldMk cId="3126078919" sldId="258"/>
            <ac:picMk id="11" creationId="{C1EF9BD9-4728-FE48-8B35-4234DDA9BC37}"/>
          </ac:picMkLst>
        </pc:picChg>
        <pc:cxnChg chg="del">
          <ac:chgData name="Henriët Roseboom" userId="7bb86b4b-271a-457f-af06-969bf617d19f" providerId="ADAL" clId="{0A7EFE51-2BCD-4F97-B2CC-B2B6AA1767E2}" dt="2021-08-17T11:41:04.854" v="3" actId="478"/>
          <ac:cxnSpMkLst>
            <pc:docMk/>
            <pc:sldMk cId="3126078919" sldId="258"/>
            <ac:cxnSpMk id="7" creationId="{BDE89B46-C4F8-4592-9FFC-6CF3E2BD9EE8}"/>
          </ac:cxnSpMkLst>
        </pc:cxnChg>
      </pc:sldChg>
      <pc:sldChg chg="del ord">
        <pc:chgData name="Henriët Roseboom" userId="7bb86b4b-271a-457f-af06-969bf617d19f" providerId="ADAL" clId="{0A7EFE51-2BCD-4F97-B2CC-B2B6AA1767E2}" dt="2021-08-17T11:45:06.925" v="52" actId="47"/>
        <pc:sldMkLst>
          <pc:docMk/>
          <pc:sldMk cId="3891203291" sldId="349"/>
        </pc:sldMkLst>
      </pc:sldChg>
      <pc:sldChg chg="addSp delSp modSp mod">
        <pc:chgData name="Henriët Roseboom" userId="7bb86b4b-271a-457f-af06-969bf617d19f" providerId="ADAL" clId="{0A7EFE51-2BCD-4F97-B2CC-B2B6AA1767E2}" dt="2021-08-18T11:39:44.150" v="641" actId="6549"/>
        <pc:sldMkLst>
          <pc:docMk/>
          <pc:sldMk cId="3520270218" sldId="377"/>
        </pc:sldMkLst>
        <pc:spChg chg="mod">
          <ac:chgData name="Henriët Roseboom" userId="7bb86b4b-271a-457f-af06-969bf617d19f" providerId="ADAL" clId="{0A7EFE51-2BCD-4F97-B2CC-B2B6AA1767E2}" dt="2021-08-18T11:39:44.150" v="641" actId="6549"/>
          <ac:spMkLst>
            <pc:docMk/>
            <pc:sldMk cId="3520270218" sldId="377"/>
            <ac:spMk id="7" creationId="{1F00B8BA-4F4C-41DB-B2C2-0163BA4F4C08}"/>
          </ac:spMkLst>
        </pc:spChg>
        <pc:spChg chg="add mod">
          <ac:chgData name="Henriët Roseboom" userId="7bb86b4b-271a-457f-af06-969bf617d19f" providerId="ADAL" clId="{0A7EFE51-2BCD-4F97-B2CC-B2B6AA1767E2}" dt="2021-08-18T11:33:27.636" v="560" actId="20577"/>
          <ac:spMkLst>
            <pc:docMk/>
            <pc:sldMk cId="3520270218" sldId="377"/>
            <ac:spMk id="13" creationId="{EDCA2F51-BD1D-4485-8933-F6CD2523D17D}"/>
          </ac:spMkLst>
        </pc:spChg>
        <pc:spChg chg="del mod">
          <ac:chgData name="Henriët Roseboom" userId="7bb86b4b-271a-457f-af06-969bf617d19f" providerId="ADAL" clId="{0A7EFE51-2BCD-4F97-B2CC-B2B6AA1767E2}" dt="2021-08-18T11:35:39.997" v="599" actId="478"/>
          <ac:spMkLst>
            <pc:docMk/>
            <pc:sldMk cId="3520270218" sldId="377"/>
            <ac:spMk id="17" creationId="{93C93FD7-E697-4BE5-A141-752EA89394E9}"/>
          </ac:spMkLst>
        </pc:spChg>
        <pc:spChg chg="del">
          <ac:chgData name="Henriët Roseboom" userId="7bb86b4b-271a-457f-af06-969bf617d19f" providerId="ADAL" clId="{0A7EFE51-2BCD-4F97-B2CC-B2B6AA1767E2}" dt="2021-08-17T11:47:03.142" v="76" actId="478"/>
          <ac:spMkLst>
            <pc:docMk/>
            <pc:sldMk cId="3520270218" sldId="377"/>
            <ac:spMk id="18" creationId="{EE209997-EACA-4A8C-B03C-484F868D1B5D}"/>
          </ac:spMkLst>
        </pc:spChg>
        <pc:spChg chg="del">
          <ac:chgData name="Henriët Roseboom" userId="7bb86b4b-271a-457f-af06-969bf617d19f" providerId="ADAL" clId="{0A7EFE51-2BCD-4F97-B2CC-B2B6AA1767E2}" dt="2021-08-17T11:46:55.664" v="73" actId="478"/>
          <ac:spMkLst>
            <pc:docMk/>
            <pc:sldMk cId="3520270218" sldId="377"/>
            <ac:spMk id="19" creationId="{1F125414-C9CC-4D9D-9CD6-DFDA35BC3261}"/>
          </ac:spMkLst>
        </pc:spChg>
        <pc:picChg chg="add del mod ord modCrop">
          <ac:chgData name="Henriët Roseboom" userId="7bb86b4b-271a-457f-af06-969bf617d19f" providerId="ADAL" clId="{0A7EFE51-2BCD-4F97-B2CC-B2B6AA1767E2}" dt="2021-08-18T11:34:46.270" v="585" actId="478"/>
          <ac:picMkLst>
            <pc:docMk/>
            <pc:sldMk cId="3520270218" sldId="377"/>
            <ac:picMk id="3" creationId="{519D9EC2-3BE0-4253-A454-2788171F2C8F}"/>
          </ac:picMkLst>
        </pc:picChg>
        <pc:picChg chg="add del mod modCrop">
          <ac:chgData name="Henriët Roseboom" userId="7bb86b4b-271a-457f-af06-969bf617d19f" providerId="ADAL" clId="{0A7EFE51-2BCD-4F97-B2CC-B2B6AA1767E2}" dt="2021-08-18T11:35:25.917" v="597" actId="478"/>
          <ac:picMkLst>
            <pc:docMk/>
            <pc:sldMk cId="3520270218" sldId="377"/>
            <ac:picMk id="4" creationId="{E2820442-6113-4B9D-8BD4-A5E8F2FCCE22}"/>
          </ac:picMkLst>
        </pc:picChg>
        <pc:picChg chg="add del mod ord modCrop">
          <ac:chgData name="Henriët Roseboom" userId="7bb86b4b-271a-457f-af06-969bf617d19f" providerId="ADAL" clId="{0A7EFE51-2BCD-4F97-B2CC-B2B6AA1767E2}" dt="2021-08-17T11:45:47.658" v="64"/>
          <ac:picMkLst>
            <pc:docMk/>
            <pc:sldMk cId="3520270218" sldId="377"/>
            <ac:picMk id="5" creationId="{6648032C-4BB9-4F72-A28A-2506FD9DE52A}"/>
          </ac:picMkLst>
        </pc:picChg>
        <pc:picChg chg="add mod ord modCrop">
          <ac:chgData name="Henriët Roseboom" userId="7bb86b4b-271a-457f-af06-969bf617d19f" providerId="ADAL" clId="{0A7EFE51-2BCD-4F97-B2CC-B2B6AA1767E2}" dt="2021-08-18T11:37:28.046" v="616" actId="732"/>
          <ac:picMkLst>
            <pc:docMk/>
            <pc:sldMk cId="3520270218" sldId="377"/>
            <ac:picMk id="6" creationId="{B7776F20-0843-4C1F-A5D9-7ABFF2EA4E05}"/>
          </ac:picMkLst>
        </pc:picChg>
        <pc:picChg chg="add mod modCrop">
          <ac:chgData name="Henriët Roseboom" userId="7bb86b4b-271a-457f-af06-969bf617d19f" providerId="ADAL" clId="{0A7EFE51-2BCD-4F97-B2CC-B2B6AA1767E2}" dt="2021-08-18T11:37:22.609" v="615" actId="1076"/>
          <ac:picMkLst>
            <pc:docMk/>
            <pc:sldMk cId="3520270218" sldId="377"/>
            <ac:picMk id="8" creationId="{3B16E7B2-CA42-41FA-A3A4-693FCA27C083}"/>
          </ac:picMkLst>
        </pc:picChg>
        <pc:picChg chg="del">
          <ac:chgData name="Henriët Roseboom" userId="7bb86b4b-271a-457f-af06-969bf617d19f" providerId="ADAL" clId="{0A7EFE51-2BCD-4F97-B2CC-B2B6AA1767E2}" dt="2021-08-17T11:43:09.358" v="13" actId="478"/>
          <ac:picMkLst>
            <pc:docMk/>
            <pc:sldMk cId="3520270218" sldId="377"/>
            <ac:picMk id="16" creationId="{9CC1C05F-163E-4585-A85B-05C1F7079E9D}"/>
          </ac:picMkLst>
        </pc:picChg>
        <pc:picChg chg="del mod">
          <ac:chgData name="Henriët Roseboom" userId="7bb86b4b-271a-457f-af06-969bf617d19f" providerId="ADAL" clId="{0A7EFE51-2BCD-4F97-B2CC-B2B6AA1767E2}" dt="2021-08-17T11:52:34.927" v="312" actId="478"/>
          <ac:picMkLst>
            <pc:docMk/>
            <pc:sldMk cId="3520270218" sldId="377"/>
            <ac:picMk id="21" creationId="{815953B4-B1C2-479F-87A0-E37AEFF1AD55}"/>
          </ac:picMkLst>
        </pc:picChg>
        <pc:cxnChg chg="del">
          <ac:chgData name="Henriët Roseboom" userId="7bb86b4b-271a-457f-af06-969bf617d19f" providerId="ADAL" clId="{0A7EFE51-2BCD-4F97-B2CC-B2B6AA1767E2}" dt="2021-08-17T11:46:57.511" v="74" actId="478"/>
          <ac:cxnSpMkLst>
            <pc:docMk/>
            <pc:sldMk cId="3520270218" sldId="377"/>
            <ac:cxnSpMk id="20" creationId="{5413F4F5-3C7A-4F3F-9218-434134E2700A}"/>
          </ac:cxnSpMkLst>
        </pc:cxnChg>
      </pc:sldChg>
      <pc:sldChg chg="del">
        <pc:chgData name="Henriët Roseboom" userId="7bb86b4b-271a-457f-af06-969bf617d19f" providerId="ADAL" clId="{0A7EFE51-2BCD-4F97-B2CC-B2B6AA1767E2}" dt="2021-08-17T11:43:30.925" v="22" actId="47"/>
        <pc:sldMkLst>
          <pc:docMk/>
          <pc:sldMk cId="1073617755" sldId="379"/>
        </pc:sldMkLst>
      </pc:sldChg>
      <pc:sldChg chg="del">
        <pc:chgData name="Henriët Roseboom" userId="7bb86b4b-271a-457f-af06-969bf617d19f" providerId="ADAL" clId="{0A7EFE51-2BCD-4F97-B2CC-B2B6AA1767E2}" dt="2021-08-17T11:43:34.702" v="26" actId="47"/>
        <pc:sldMkLst>
          <pc:docMk/>
          <pc:sldMk cId="1487434624" sldId="383"/>
        </pc:sldMkLst>
      </pc:sldChg>
      <pc:sldChg chg="del">
        <pc:chgData name="Henriët Roseboom" userId="7bb86b4b-271a-457f-af06-969bf617d19f" providerId="ADAL" clId="{0A7EFE51-2BCD-4F97-B2CC-B2B6AA1767E2}" dt="2021-08-17T11:43:36.675" v="29" actId="47"/>
        <pc:sldMkLst>
          <pc:docMk/>
          <pc:sldMk cId="2205683571" sldId="385"/>
        </pc:sldMkLst>
      </pc:sldChg>
      <pc:sldChg chg="del">
        <pc:chgData name="Henriët Roseboom" userId="7bb86b4b-271a-457f-af06-969bf617d19f" providerId="ADAL" clId="{0A7EFE51-2BCD-4F97-B2CC-B2B6AA1767E2}" dt="2021-08-17T11:44:57.459" v="50" actId="47"/>
        <pc:sldMkLst>
          <pc:docMk/>
          <pc:sldMk cId="3019600141" sldId="386"/>
        </pc:sldMkLst>
      </pc:sldChg>
      <pc:sldChg chg="del">
        <pc:chgData name="Henriët Roseboom" userId="7bb86b4b-271a-457f-af06-969bf617d19f" providerId="ADAL" clId="{0A7EFE51-2BCD-4F97-B2CC-B2B6AA1767E2}" dt="2021-08-17T11:43:32.305" v="24" actId="47"/>
        <pc:sldMkLst>
          <pc:docMk/>
          <pc:sldMk cId="3446268180" sldId="388"/>
        </pc:sldMkLst>
      </pc:sldChg>
      <pc:sldChg chg="del">
        <pc:chgData name="Henriët Roseboom" userId="7bb86b4b-271a-457f-af06-969bf617d19f" providerId="ADAL" clId="{0A7EFE51-2BCD-4F97-B2CC-B2B6AA1767E2}" dt="2021-08-17T11:43:32.832" v="25" actId="47"/>
        <pc:sldMkLst>
          <pc:docMk/>
          <pc:sldMk cId="3957045309" sldId="396"/>
        </pc:sldMkLst>
      </pc:sldChg>
      <pc:sldChg chg="del">
        <pc:chgData name="Henriët Roseboom" userId="7bb86b4b-271a-457f-af06-969bf617d19f" providerId="ADAL" clId="{0A7EFE51-2BCD-4F97-B2CC-B2B6AA1767E2}" dt="2021-08-17T11:43:37.325" v="30" actId="47"/>
        <pc:sldMkLst>
          <pc:docMk/>
          <pc:sldMk cId="2672007800" sldId="397"/>
        </pc:sldMkLst>
      </pc:sldChg>
      <pc:sldChg chg="del">
        <pc:chgData name="Henriët Roseboom" userId="7bb86b4b-271a-457f-af06-969bf617d19f" providerId="ADAL" clId="{0A7EFE51-2BCD-4F97-B2CC-B2B6AA1767E2}" dt="2021-08-17T11:43:37.892" v="31" actId="47"/>
        <pc:sldMkLst>
          <pc:docMk/>
          <pc:sldMk cId="3962962415" sldId="399"/>
        </pc:sldMkLst>
      </pc:sldChg>
      <pc:sldChg chg="addSp delSp modSp mod">
        <pc:chgData name="Henriët Roseboom" userId="7bb86b4b-271a-457f-af06-969bf617d19f" providerId="ADAL" clId="{0A7EFE51-2BCD-4F97-B2CC-B2B6AA1767E2}" dt="2021-08-18T09:58:09.995" v="452" actId="20577"/>
        <pc:sldMkLst>
          <pc:docMk/>
          <pc:sldMk cId="3645561263" sldId="401"/>
        </pc:sldMkLst>
        <pc:spChg chg="add del mod">
          <ac:chgData name="Henriët Roseboom" userId="7bb86b4b-271a-457f-af06-969bf617d19f" providerId="ADAL" clId="{0A7EFE51-2BCD-4F97-B2CC-B2B6AA1767E2}" dt="2021-08-17T11:52:20.427" v="311" actId="478"/>
          <ac:spMkLst>
            <pc:docMk/>
            <pc:sldMk cId="3645561263" sldId="401"/>
            <ac:spMk id="9" creationId="{280C2E65-CB7E-41CB-8B60-1E2B2A299900}"/>
          </ac:spMkLst>
        </pc:spChg>
        <pc:spChg chg="del mod">
          <ac:chgData name="Henriët Roseboom" userId="7bb86b4b-271a-457f-af06-969bf617d19f" providerId="ADAL" clId="{0A7EFE51-2BCD-4F97-B2CC-B2B6AA1767E2}" dt="2021-08-17T11:51:57.677" v="305" actId="478"/>
          <ac:spMkLst>
            <pc:docMk/>
            <pc:sldMk cId="3645561263" sldId="401"/>
            <ac:spMk id="10" creationId="{C428DED9-D4B5-494B-8494-0301E93A9E2F}"/>
          </ac:spMkLst>
        </pc:spChg>
        <pc:spChg chg="del mod">
          <ac:chgData name="Henriët Roseboom" userId="7bb86b4b-271a-457f-af06-969bf617d19f" providerId="ADAL" clId="{0A7EFE51-2BCD-4F97-B2CC-B2B6AA1767E2}" dt="2021-08-17T11:51:59.227" v="307" actId="478"/>
          <ac:spMkLst>
            <pc:docMk/>
            <pc:sldMk cId="3645561263" sldId="401"/>
            <ac:spMk id="11" creationId="{9F7620EA-304F-4B3F-918F-22B694643016}"/>
          </ac:spMkLst>
        </pc:spChg>
        <pc:spChg chg="del">
          <ac:chgData name="Henriët Roseboom" userId="7bb86b4b-271a-457f-af06-969bf617d19f" providerId="ADAL" clId="{0A7EFE51-2BCD-4F97-B2CC-B2B6AA1767E2}" dt="2021-08-17T11:44:23.258" v="43" actId="478"/>
          <ac:spMkLst>
            <pc:docMk/>
            <pc:sldMk cId="3645561263" sldId="401"/>
            <ac:spMk id="12" creationId="{821A43EE-11AB-48DD-A21F-DB71A0B16539}"/>
          </ac:spMkLst>
        </pc:spChg>
        <pc:spChg chg="del">
          <ac:chgData name="Henriët Roseboom" userId="7bb86b4b-271a-457f-af06-969bf617d19f" providerId="ADAL" clId="{0A7EFE51-2BCD-4F97-B2CC-B2B6AA1767E2}" dt="2021-08-17T11:53:13.647" v="323" actId="478"/>
          <ac:spMkLst>
            <pc:docMk/>
            <pc:sldMk cId="3645561263" sldId="401"/>
            <ac:spMk id="13" creationId="{8DD2E137-3440-44B6-9DB4-78FE78213142}"/>
          </ac:spMkLst>
        </pc:spChg>
        <pc:spChg chg="del">
          <ac:chgData name="Henriët Roseboom" userId="7bb86b4b-271a-457f-af06-969bf617d19f" providerId="ADAL" clId="{0A7EFE51-2BCD-4F97-B2CC-B2B6AA1767E2}" dt="2021-08-17T11:48:39.876" v="176" actId="478"/>
          <ac:spMkLst>
            <pc:docMk/>
            <pc:sldMk cId="3645561263" sldId="401"/>
            <ac:spMk id="14" creationId="{85775C53-74BE-4800-B232-97408416AC43}"/>
          </ac:spMkLst>
        </pc:spChg>
        <pc:spChg chg="add mod">
          <ac:chgData name="Henriët Roseboom" userId="7bb86b4b-271a-457f-af06-969bf617d19f" providerId="ADAL" clId="{0A7EFE51-2BCD-4F97-B2CC-B2B6AA1767E2}" dt="2021-08-18T09:58:09.995" v="452" actId="20577"/>
          <ac:spMkLst>
            <pc:docMk/>
            <pc:sldMk cId="3645561263" sldId="401"/>
            <ac:spMk id="15" creationId="{4E0FCE72-1B58-46EA-A0DF-3061073D305E}"/>
          </ac:spMkLst>
        </pc:spChg>
        <pc:spChg chg="add mod">
          <ac:chgData name="Henriët Roseboom" userId="7bb86b4b-271a-457f-af06-969bf617d19f" providerId="ADAL" clId="{0A7EFE51-2BCD-4F97-B2CC-B2B6AA1767E2}" dt="2021-08-17T11:55:13.667" v="372" actId="2711"/>
          <ac:spMkLst>
            <pc:docMk/>
            <pc:sldMk cId="3645561263" sldId="401"/>
            <ac:spMk id="16" creationId="{C82D3A52-C42F-4A9B-B3E4-FED105BCF104}"/>
          </ac:spMkLst>
        </pc:spChg>
        <pc:picChg chg="mod">
          <ac:chgData name="Henriët Roseboom" userId="7bb86b4b-271a-457f-af06-969bf617d19f" providerId="ADAL" clId="{0A7EFE51-2BCD-4F97-B2CC-B2B6AA1767E2}" dt="2021-08-17T11:49:17.169" v="204" actId="1037"/>
          <ac:picMkLst>
            <pc:docMk/>
            <pc:sldMk cId="3645561263" sldId="401"/>
            <ac:picMk id="4" creationId="{1934EC4E-1C31-4AF9-804F-F8856B4D4488}"/>
          </ac:picMkLst>
        </pc:picChg>
        <pc:picChg chg="del">
          <ac:chgData name="Henriët Roseboom" userId="7bb86b4b-271a-457f-af06-969bf617d19f" providerId="ADAL" clId="{0A7EFE51-2BCD-4F97-B2CC-B2B6AA1767E2}" dt="2021-08-17T11:44:21.141" v="42" actId="478"/>
          <ac:picMkLst>
            <pc:docMk/>
            <pc:sldMk cId="3645561263" sldId="401"/>
            <ac:picMk id="5" creationId="{066E6862-1467-41F0-8320-79E1612D746C}"/>
          </ac:picMkLst>
        </pc:picChg>
        <pc:picChg chg="mod">
          <ac:chgData name="Henriët Roseboom" userId="7bb86b4b-271a-457f-af06-969bf617d19f" providerId="ADAL" clId="{0A7EFE51-2BCD-4F97-B2CC-B2B6AA1767E2}" dt="2021-08-17T11:44:34.035" v="46" actId="1076"/>
          <ac:picMkLst>
            <pc:docMk/>
            <pc:sldMk cId="3645561263" sldId="401"/>
            <ac:picMk id="6" creationId="{FB175BAE-A5A4-4688-A6D7-03394B63A670}"/>
          </ac:picMkLst>
        </pc:picChg>
        <pc:picChg chg="add mod ord">
          <ac:chgData name="Henriët Roseboom" userId="7bb86b4b-271a-457f-af06-969bf617d19f" providerId="ADAL" clId="{0A7EFE51-2BCD-4F97-B2CC-B2B6AA1767E2}" dt="2021-08-17T11:44:07.109" v="40" actId="14100"/>
          <ac:picMkLst>
            <pc:docMk/>
            <pc:sldMk cId="3645561263" sldId="401"/>
            <ac:picMk id="7" creationId="{479DABEE-0234-4EE7-ADEA-A3888C09975E}"/>
          </ac:picMkLst>
        </pc:picChg>
        <pc:picChg chg="del">
          <ac:chgData name="Henriët Roseboom" userId="7bb86b4b-271a-457f-af06-969bf617d19f" providerId="ADAL" clId="{0A7EFE51-2BCD-4F97-B2CC-B2B6AA1767E2}" dt="2021-08-17T11:43:53.975" v="36" actId="478"/>
          <ac:picMkLst>
            <pc:docMk/>
            <pc:sldMk cId="3645561263" sldId="401"/>
            <ac:picMk id="8" creationId="{EADAE369-2374-496E-BCDA-6F518E5DF69A}"/>
          </ac:picMkLst>
        </pc:picChg>
      </pc:sldChg>
      <pc:sldChg chg="del">
        <pc:chgData name="Henriët Roseboom" userId="7bb86b4b-271a-457f-af06-969bf617d19f" providerId="ADAL" clId="{0A7EFE51-2BCD-4F97-B2CC-B2B6AA1767E2}" dt="2021-08-17T11:43:35.241" v="27" actId="47"/>
        <pc:sldMkLst>
          <pc:docMk/>
          <pc:sldMk cId="371036346" sldId="402"/>
        </pc:sldMkLst>
      </pc:sldChg>
      <pc:sldChg chg="add del">
        <pc:chgData name="Henriët Roseboom" userId="7bb86b4b-271a-457f-af06-969bf617d19f" providerId="ADAL" clId="{0A7EFE51-2BCD-4F97-B2CC-B2B6AA1767E2}" dt="2021-08-17T11:47:39.855" v="106" actId="47"/>
        <pc:sldMkLst>
          <pc:docMk/>
          <pc:sldMk cId="2765329638" sldId="402"/>
        </pc:sldMkLst>
      </pc:sldChg>
      <pc:sldChg chg="delSp modSp add mod">
        <pc:chgData name="Henriët Roseboom" userId="7bb86b4b-271a-457f-af06-969bf617d19f" providerId="ADAL" clId="{0A7EFE51-2BCD-4F97-B2CC-B2B6AA1767E2}" dt="2021-08-18T11:38:11.542" v="621" actId="478"/>
        <pc:sldMkLst>
          <pc:docMk/>
          <pc:sldMk cId="3472160861" sldId="402"/>
        </pc:sldMkLst>
        <pc:spChg chg="mod">
          <ac:chgData name="Henriët Roseboom" userId="7bb86b4b-271a-457f-af06-969bf617d19f" providerId="ADAL" clId="{0A7EFE51-2BCD-4F97-B2CC-B2B6AA1767E2}" dt="2021-08-18T11:36:27.909" v="607" actId="14100"/>
          <ac:spMkLst>
            <pc:docMk/>
            <pc:sldMk cId="3472160861" sldId="402"/>
            <ac:spMk id="7" creationId="{1F00B8BA-4F4C-41DB-B2C2-0163BA4F4C08}"/>
          </ac:spMkLst>
        </pc:spChg>
        <pc:spChg chg="mod">
          <ac:chgData name="Henriët Roseboom" userId="7bb86b4b-271a-457f-af06-969bf617d19f" providerId="ADAL" clId="{0A7EFE51-2BCD-4F97-B2CC-B2B6AA1767E2}" dt="2021-08-18T11:33:34.883" v="573" actId="20577"/>
          <ac:spMkLst>
            <pc:docMk/>
            <pc:sldMk cId="3472160861" sldId="402"/>
            <ac:spMk id="13" creationId="{EDCA2F51-BD1D-4485-8933-F6CD2523D17D}"/>
          </ac:spMkLst>
        </pc:spChg>
        <pc:spChg chg="mod">
          <ac:chgData name="Henriët Roseboom" userId="7bb86b4b-271a-457f-af06-969bf617d19f" providerId="ADAL" clId="{0A7EFE51-2BCD-4F97-B2CC-B2B6AA1767E2}" dt="2021-08-18T11:36:24.439" v="606" actId="1076"/>
          <ac:spMkLst>
            <pc:docMk/>
            <pc:sldMk cId="3472160861" sldId="402"/>
            <ac:spMk id="17" creationId="{93C93FD7-E697-4BE5-A141-752EA89394E9}"/>
          </ac:spMkLst>
        </pc:spChg>
        <pc:picChg chg="mod modCrop">
          <ac:chgData name="Henriët Roseboom" userId="7bb86b4b-271a-457f-af06-969bf617d19f" providerId="ADAL" clId="{0A7EFE51-2BCD-4F97-B2CC-B2B6AA1767E2}" dt="2021-08-18T11:36:38.313" v="609" actId="732"/>
          <ac:picMkLst>
            <pc:docMk/>
            <pc:sldMk cId="3472160861" sldId="402"/>
            <ac:picMk id="3" creationId="{519D9EC2-3BE0-4253-A454-2788171F2C8F}"/>
          </ac:picMkLst>
        </pc:picChg>
        <pc:picChg chg="del">
          <ac:chgData name="Henriët Roseboom" userId="7bb86b4b-271a-457f-af06-969bf617d19f" providerId="ADAL" clId="{0A7EFE51-2BCD-4F97-B2CC-B2B6AA1767E2}" dt="2021-08-18T11:38:11.542" v="621" actId="478"/>
          <ac:picMkLst>
            <pc:docMk/>
            <pc:sldMk cId="3472160861" sldId="402"/>
            <ac:picMk id="4" creationId="{E2820442-6113-4B9D-8BD4-A5E8F2FCCE22}"/>
          </ac:picMkLst>
        </pc:picChg>
        <pc:picChg chg="mod">
          <ac:chgData name="Henriët Roseboom" userId="7bb86b4b-271a-457f-af06-969bf617d19f" providerId="ADAL" clId="{0A7EFE51-2BCD-4F97-B2CC-B2B6AA1767E2}" dt="2021-08-18T11:36:32.321" v="608" actId="1076"/>
          <ac:picMkLst>
            <pc:docMk/>
            <pc:sldMk cId="3472160861" sldId="402"/>
            <ac:picMk id="8" creationId="{3B16E7B2-CA42-41FA-A3A4-693FCA27C083}"/>
          </ac:picMkLst>
        </pc:picChg>
      </pc:sldChg>
      <pc:sldChg chg="del">
        <pc:chgData name="Henriët Roseboom" userId="7bb86b4b-271a-457f-af06-969bf617d19f" providerId="ADAL" clId="{0A7EFE51-2BCD-4F97-B2CC-B2B6AA1767E2}" dt="2021-08-17T11:43:36.093" v="28" actId="47"/>
        <pc:sldMkLst>
          <pc:docMk/>
          <pc:sldMk cId="3383835978" sldId="403"/>
        </pc:sldMkLst>
      </pc:sldChg>
      <pc:sldChg chg="del">
        <pc:chgData name="Henriët Roseboom" userId="7bb86b4b-271a-457f-af06-969bf617d19f" providerId="ADAL" clId="{0A7EFE51-2BCD-4F97-B2CC-B2B6AA1767E2}" dt="2021-08-17T11:43:31.758" v="23" actId="47"/>
        <pc:sldMkLst>
          <pc:docMk/>
          <pc:sldMk cId="3905776123" sldId="404"/>
        </pc:sldMkLst>
      </pc:sldChg>
      <pc:sldChg chg="del">
        <pc:chgData name="Henriët Roseboom" userId="7bb86b4b-271a-457f-af06-969bf617d19f" providerId="ADAL" clId="{0A7EFE51-2BCD-4F97-B2CC-B2B6AA1767E2}" dt="2021-08-17T11:43:38.475" v="32" actId="47"/>
        <pc:sldMkLst>
          <pc:docMk/>
          <pc:sldMk cId="2439467091" sldId="405"/>
        </pc:sldMkLst>
      </pc:sldChg>
      <pc:sldChg chg="del">
        <pc:chgData name="Henriët Roseboom" userId="7bb86b4b-271a-457f-af06-969bf617d19f" providerId="ADAL" clId="{0A7EFE51-2BCD-4F97-B2CC-B2B6AA1767E2}" dt="2021-08-17T11:43:39.175" v="33" actId="47"/>
        <pc:sldMkLst>
          <pc:docMk/>
          <pc:sldMk cId="2042994339" sldId="406"/>
        </pc:sldMkLst>
      </pc:sldChg>
      <pc:sldChg chg="del">
        <pc:chgData name="Henriët Roseboom" userId="7bb86b4b-271a-457f-af06-969bf617d19f" providerId="ADAL" clId="{0A7EFE51-2BCD-4F97-B2CC-B2B6AA1767E2}" dt="2021-08-17T11:43:39.941" v="34" actId="47"/>
        <pc:sldMkLst>
          <pc:docMk/>
          <pc:sldMk cId="1145870174" sldId="40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8F5E690-36D7-BD4C-8765-22AA68DA1A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E6C7FFC-D8D9-FA45-A9C5-3988EE4AFD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5C9AD-B8D5-4041-8D82-2EA2297A0C7B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BD6B2FE-C8B3-484E-A1A2-65E2DCA4D0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6A1AD58-F217-E04D-95F9-FE5C519A20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7732F-7B75-C84A-8699-C3237739F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1769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A64AA-65FF-BA40-8994-E912A4DA0B65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7B179-09E3-374F-BB85-9017ABC426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3663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Kort en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point, en daarna gesprek over details, vooral hoofdlijnen helder.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7B179-09E3-374F-BB85-9017ABC4263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6355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99D9C6-28FB-064D-A525-8A5A21BC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F4388F6-2BA0-9C4D-9A65-F565A3A0F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11336BA-B5D7-5044-B80B-E6B472E13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9E81C3-84F3-314D-83E7-B75D08422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27C8296-11FD-2C4B-BFF2-DF949D6E1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0576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081C41-CEA7-464A-B0DB-C8E6656A5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1265D61-70C1-8745-B946-1462F1F47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B857C63-25A6-F549-9EE2-858326819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B15264-283C-404F-A341-CFE84E5A0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407638-6119-FF41-B0C6-6B75E03EC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55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9400B62-A78A-0046-A673-3FCCB5053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5F3FE6B-0416-9D44-A656-1B7AE827D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9291D4-04BC-BA4B-B9FE-CFEF85888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FC27A7-E0D8-ED47-AB3B-30B149C1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7BA5C0-6B0F-3E46-8908-02834B3A5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314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64433B-5200-A844-8EB8-4C087DFE9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D53C76-9388-B047-B759-9051F88B4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C4C66D-D231-7947-A2D0-3511637FB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22BF59-3D3B-6740-942C-B1E01BAC4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4324D2-A938-7D49-AD5C-1B487C484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39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162366-A635-194A-AF40-4CC18477B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D9356BD-0BE9-C647-BF67-FD4B37836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2E5EF22-27B8-6843-BC57-8811BF6BF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51A778D-4F72-1349-9308-55CF94FA0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0573F0-84A0-D74E-90C5-A10762C30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100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E02248-B0A2-F441-BC10-768AAD8D3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59A41B-64F0-3441-AE11-167DA9CCA7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3479F64-343E-5140-AAC1-1F9E987E9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856DD47-13DD-8F48-BC5E-7AC1AB30A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0221797-2769-C645-B760-B14CCC82A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B81335-DCCB-D346-B47A-833CCD002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595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314C3D-C44C-ED42-8FB1-35AD103C6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B747CFF-5A77-E940-AFF6-60115F424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9F4DB39-B0BD-8C40-AA03-4C1CA8F41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C4054BE-14FB-8F44-97B2-8F87AE12F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098B35A-25CC-144A-BAB3-36F48AE996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42839EA-C170-7548-B476-E47A29F45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134B69F-E80A-9045-9896-1625911D7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FC2DB48-CA24-ED40-B7A1-B5E228F2B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794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39AE84-3A1E-764E-8472-2AC2B4585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8A62365-4531-7544-B295-421298DE3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9A45EE3-8091-AF48-82B9-A4D4E9653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8FF478B-5983-EA40-B1BC-F24C7C81E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8713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F824306-3606-5247-A1CB-5015F8FD1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3DF0E67-798F-3F45-94DE-D731EB51B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F2A248A-EF8B-144C-BB01-032D9F1DB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163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F66E43-0871-4648-842D-2E19F3692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21C0561-3C91-FB4D-A666-CDD3EA57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78A0B5-030B-F045-B78A-36AD31BF6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954558E-366A-C848-ACD0-EE47AA285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61F07ED-A4A4-0B4C-8284-9D93EB1B8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EDD88ED-FA46-1647-957F-A5D2456E9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245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50B3BA-16F6-5F44-A819-138CD11E8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B2DC833-4AED-B742-9FC5-36735D6942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946429F-750B-4944-BA66-0AF5CF301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668316E-A030-E74B-A652-90720C877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09911B2-F7AE-F84F-BC7B-EE7915D59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C4B25CF-7A1F-6A4F-A5D3-DDA1E4D62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178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FBEF5F1-642B-A841-B069-D737F35E6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A99000B-CB11-DF41-A09D-051446EFD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A76401-BBFE-AB4F-9985-14B2356C71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9DDF4-34C3-9746-8658-283425EF5417}" type="datetimeFigureOut">
              <a:rPr lang="nl-NL" smtClean="0"/>
              <a:t>18-8-2021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374268-0C14-7E4B-81A6-06DA98811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9F6E66-639B-F544-888F-86F5AC38A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ECE8F-AB2B-4D43-AABB-EB6597EA67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537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Afbeelding met buiten, grond, gebouw, transport&#10;&#10;Automatisch gegenereerde beschrijving">
            <a:extLst>
              <a:ext uri="{FF2B5EF4-FFF2-40B4-BE49-F238E27FC236}">
                <a16:creationId xmlns:a16="http://schemas.microsoft.com/office/drawing/2014/main" id="{E00E4ABD-A599-44E5-9D94-D4CE740F53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556" b="23167"/>
          <a:stretch/>
        </p:blipFill>
        <p:spPr>
          <a:xfrm>
            <a:off x="0" y="0"/>
            <a:ext cx="12192000" cy="5603132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097368BC-D4EC-4DCC-868E-24154F30C2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538" y="0"/>
            <a:ext cx="1569723" cy="777242"/>
          </a:xfrm>
          <a:prstGeom prst="rect">
            <a:avLst/>
          </a:prstGeom>
        </p:spPr>
      </p:pic>
      <p:sp>
        <p:nvSpPr>
          <p:cNvPr id="6" name="Tekstvak 7">
            <a:extLst>
              <a:ext uri="{FF2B5EF4-FFF2-40B4-BE49-F238E27FC236}">
                <a16:creationId xmlns:a16="http://schemas.microsoft.com/office/drawing/2014/main" id="{0E64BD51-6A8A-4E24-8FB4-5F0DCABF8520}"/>
              </a:ext>
            </a:extLst>
          </p:cNvPr>
          <p:cNvSpPr txBox="1"/>
          <p:nvPr/>
        </p:nvSpPr>
        <p:spPr>
          <a:xfrm>
            <a:off x="523142" y="5780195"/>
            <a:ext cx="11173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1" dirty="0">
                <a:solidFill>
                  <a:srgbClr val="283583"/>
                </a:solidFill>
                <a:latin typeface="Maven Pro" pitchFamily="2" charset="0"/>
                <a:cs typeface="Arial Black" panose="020B0604020202020204" pitchFamily="34" charset="0"/>
              </a:rPr>
              <a:t>Er zijn al ruim 1400 doden gemeld. Circa 6900 mensen zijn gewond geraakt. Veel huizen en andere gebouwen in het gebied zijn ingestort of beschadigd geraakt. </a:t>
            </a:r>
            <a:endParaRPr lang="nl-NL" sz="500" b="1" dirty="0">
              <a:solidFill>
                <a:srgbClr val="283583"/>
              </a:solidFill>
              <a:latin typeface="Maven Pro" pitchFamily="2" charset="0"/>
              <a:cs typeface="Arial Black" panose="020B0604020202020204" pitchFamily="34" charset="0"/>
            </a:endParaRP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48080A75-2DD3-4D95-BED5-46A6E054EE9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5408" t="-34260" r="55694" b="33278"/>
          <a:stretch/>
        </p:blipFill>
        <p:spPr>
          <a:xfrm>
            <a:off x="13921" y="2280055"/>
            <a:ext cx="12192000" cy="3408897"/>
          </a:xfrm>
          <a:prstGeom prst="rect">
            <a:avLst/>
          </a:prstGeom>
        </p:spPr>
      </p:pic>
      <p:sp>
        <p:nvSpPr>
          <p:cNvPr id="11" name="Tekstvak 7">
            <a:extLst>
              <a:ext uri="{FF2B5EF4-FFF2-40B4-BE49-F238E27FC236}">
                <a16:creationId xmlns:a16="http://schemas.microsoft.com/office/drawing/2014/main" id="{727167C1-ADA3-48B0-850A-668909765F93}"/>
              </a:ext>
            </a:extLst>
          </p:cNvPr>
          <p:cNvSpPr txBox="1"/>
          <p:nvPr/>
        </p:nvSpPr>
        <p:spPr>
          <a:xfrm>
            <a:off x="1" y="489524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solidFill>
                  <a:srgbClr val="283583"/>
                </a:solidFill>
                <a:latin typeface="Maven Pro" pitchFamily="2" charset="0"/>
                <a:cs typeface="Arial Black" panose="020B0604020202020204" pitchFamily="34" charset="0"/>
              </a:rPr>
              <a:t>14 AUGUSTUS: AARDBEVING IN HAÏTI</a:t>
            </a:r>
            <a:endParaRPr lang="nl-NL" sz="1000" b="1" dirty="0">
              <a:solidFill>
                <a:srgbClr val="283583"/>
              </a:solidFill>
              <a:latin typeface="Maven Pro" pitchFamily="2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07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1F00B8BA-4F4C-41DB-B2C2-0163BA4F4C08}"/>
              </a:ext>
            </a:extLst>
          </p:cNvPr>
          <p:cNvSpPr/>
          <p:nvPr/>
        </p:nvSpPr>
        <p:spPr>
          <a:xfrm>
            <a:off x="523141" y="1485286"/>
            <a:ext cx="528075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rgbClr val="2A3881"/>
                </a:solidFill>
                <a:latin typeface="Lato" panose="020F0502020204030203" pitchFamily="34" charset="0"/>
              </a:rPr>
              <a:t>Samen met onze partnerorganisaties in Haïti zoekt Woord en Daad naar manieren om noodhulp te verlenen in het getroffen gebied:</a:t>
            </a:r>
          </a:p>
          <a:p>
            <a:endParaRPr lang="nl-NL" sz="2400" dirty="0">
              <a:solidFill>
                <a:srgbClr val="2A3881"/>
              </a:solidFill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2A3881"/>
                </a:solidFill>
                <a:latin typeface="Lato" panose="020F0502020204030203" pitchFamily="34" charset="0"/>
              </a:rPr>
              <a:t>Uitdelen van water en voedselpakketten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2A3881"/>
                </a:solidFill>
                <a:latin typeface="Lato" panose="020F0502020204030203" pitchFamily="34" charset="0"/>
              </a:rPr>
              <a:t>Uitdelen van hygiënepakketten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2A3881"/>
                </a:solidFill>
                <a:latin typeface="Lato" panose="020F0502020204030203" pitchFamily="34" charset="0"/>
              </a:rPr>
              <a:t>Ondersteuning aan getroffen kerken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2A3881"/>
                </a:solidFill>
                <a:latin typeface="Lato" panose="020F0502020204030203" pitchFamily="34" charset="0"/>
              </a:rPr>
              <a:t>Distribueren van hout en andere middelen voor het opbouwen van huizen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7776F20-0843-4C1F-A5D9-7ABFF2EA4E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00" t="-139" r="30729" b="139"/>
          <a:stretch/>
        </p:blipFill>
        <p:spPr>
          <a:xfrm>
            <a:off x="6184901" y="-2"/>
            <a:ext cx="6007100" cy="6848475"/>
          </a:xfrm>
          <a:prstGeom prst="rect">
            <a:avLst/>
          </a:prstGeom>
        </p:spPr>
      </p:pic>
      <p:sp>
        <p:nvSpPr>
          <p:cNvPr id="13" name="Tekstvak 7">
            <a:extLst>
              <a:ext uri="{FF2B5EF4-FFF2-40B4-BE49-F238E27FC236}">
                <a16:creationId xmlns:a16="http://schemas.microsoft.com/office/drawing/2014/main" id="{EDCA2F51-BD1D-4485-8933-F6CD2523D17D}"/>
              </a:ext>
            </a:extLst>
          </p:cNvPr>
          <p:cNvSpPr txBox="1"/>
          <p:nvPr/>
        </p:nvSpPr>
        <p:spPr>
          <a:xfrm>
            <a:off x="523142" y="388700"/>
            <a:ext cx="6037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283583"/>
                </a:solidFill>
                <a:latin typeface="Maven Pro" pitchFamily="2" charset="0"/>
              </a:rPr>
              <a:t>NOODHULP</a:t>
            </a:r>
            <a:endParaRPr lang="nl-NL" sz="1000" b="1" dirty="0">
              <a:solidFill>
                <a:srgbClr val="283583"/>
              </a:solidFill>
              <a:latin typeface="Maven Pro" pitchFamily="2" charset="0"/>
              <a:cs typeface="Arial Black" panose="020B0604020202020204" pitchFamily="34" charset="0"/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3B16E7B2-CA42-41FA-A3A4-693FCA27C0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408" t="-34260" r="55694" b="59352"/>
          <a:stretch/>
        </p:blipFill>
        <p:spPr>
          <a:xfrm rot="5400000">
            <a:off x="3378198" y="2717801"/>
            <a:ext cx="6858002" cy="142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7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buiten, lucht, grond, geparkeerd&#10;&#10;Automatisch gegenereerde beschrijving">
            <a:extLst>
              <a:ext uri="{FF2B5EF4-FFF2-40B4-BE49-F238E27FC236}">
                <a16:creationId xmlns:a16="http://schemas.microsoft.com/office/drawing/2014/main" id="{519D9EC2-3BE0-4253-A454-2788171F2C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284" r="1"/>
          <a:stretch/>
        </p:blipFill>
        <p:spPr>
          <a:xfrm>
            <a:off x="6095999" y="0"/>
            <a:ext cx="6100471" cy="6858000"/>
          </a:xfrm>
          <a:prstGeom prst="rect">
            <a:avLst/>
          </a:prstGeom>
        </p:spPr>
      </p:pic>
      <p:sp>
        <p:nvSpPr>
          <p:cNvPr id="7" name="Rechthoek 6">
            <a:extLst>
              <a:ext uri="{FF2B5EF4-FFF2-40B4-BE49-F238E27FC236}">
                <a16:creationId xmlns:a16="http://schemas.microsoft.com/office/drawing/2014/main" id="{1F00B8BA-4F4C-41DB-B2C2-0163BA4F4C08}"/>
              </a:ext>
            </a:extLst>
          </p:cNvPr>
          <p:cNvSpPr/>
          <p:nvPr/>
        </p:nvSpPr>
        <p:spPr>
          <a:xfrm>
            <a:off x="523142" y="1485286"/>
            <a:ext cx="46965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rgbClr val="2A3881"/>
                </a:solidFill>
                <a:latin typeface="Lato" panose="020F0502020204030203" pitchFamily="34" charset="0"/>
              </a:rPr>
              <a:t>Op de langere termijn willen we ons inzetten voor de herbouw van de gemeenschap en de inwoners weerbaar maken tegen het natuurgeweld.</a:t>
            </a:r>
          </a:p>
        </p:txBody>
      </p:sp>
      <p:sp>
        <p:nvSpPr>
          <p:cNvPr id="17" name="Tekstvak 7">
            <a:extLst>
              <a:ext uri="{FF2B5EF4-FFF2-40B4-BE49-F238E27FC236}">
                <a16:creationId xmlns:a16="http://schemas.microsoft.com/office/drawing/2014/main" id="{93C93FD7-E697-4BE5-A141-752EA89394E9}"/>
              </a:ext>
            </a:extLst>
          </p:cNvPr>
          <p:cNvSpPr txBox="1"/>
          <p:nvPr/>
        </p:nvSpPr>
        <p:spPr>
          <a:xfrm>
            <a:off x="523141" y="5158146"/>
            <a:ext cx="60373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283583"/>
                </a:solidFill>
                <a:latin typeface="Maven Pro" pitchFamily="2" charset="0"/>
                <a:cs typeface="Arial Black" panose="020B0604020202020204" pitchFamily="34" charset="0"/>
              </a:rPr>
              <a:t>UW STEUN EN GEBED ZIJN DRINGEND NODIG!</a:t>
            </a:r>
            <a:endParaRPr lang="nl-NL" sz="700" b="1" dirty="0">
              <a:solidFill>
                <a:srgbClr val="283583"/>
              </a:solidFill>
              <a:latin typeface="Maven Pro" pitchFamily="2" charset="0"/>
              <a:cs typeface="Arial Black" panose="020B0604020202020204" pitchFamily="34" charset="0"/>
            </a:endParaRPr>
          </a:p>
        </p:txBody>
      </p:sp>
      <p:sp>
        <p:nvSpPr>
          <p:cNvPr id="13" name="Tekstvak 7">
            <a:extLst>
              <a:ext uri="{FF2B5EF4-FFF2-40B4-BE49-F238E27FC236}">
                <a16:creationId xmlns:a16="http://schemas.microsoft.com/office/drawing/2014/main" id="{EDCA2F51-BD1D-4485-8933-F6CD2523D17D}"/>
              </a:ext>
            </a:extLst>
          </p:cNvPr>
          <p:cNvSpPr txBox="1"/>
          <p:nvPr/>
        </p:nvSpPr>
        <p:spPr>
          <a:xfrm>
            <a:off x="523142" y="388700"/>
            <a:ext cx="60373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283583"/>
                </a:solidFill>
                <a:latin typeface="Maven Pro" pitchFamily="2" charset="0"/>
              </a:rPr>
              <a:t>WEERBAARHEID</a:t>
            </a:r>
            <a:endParaRPr lang="nl-NL" sz="1000" b="1" dirty="0">
              <a:solidFill>
                <a:srgbClr val="283583"/>
              </a:solidFill>
              <a:latin typeface="Maven Pro" pitchFamily="2" charset="0"/>
              <a:cs typeface="Arial Black" panose="020B0604020202020204" pitchFamily="34" charset="0"/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3B16E7B2-CA42-41FA-A3A4-693FCA27C0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408" t="-34260" r="55694" b="59352"/>
          <a:stretch/>
        </p:blipFill>
        <p:spPr>
          <a:xfrm rot="5400000">
            <a:off x="3378198" y="2717801"/>
            <a:ext cx="6858002" cy="142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16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479DABEE-0234-4EE7-ADEA-A3888C099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854"/>
            <a:ext cx="12245957" cy="6894474"/>
          </a:xfrm>
          <a:prstGeom prst="rect">
            <a:avLst/>
          </a:prstGeom>
        </p:spPr>
      </p:pic>
      <p:sp>
        <p:nvSpPr>
          <p:cNvPr id="9" name="Rechthoek 16">
            <a:extLst>
              <a:ext uri="{FF2B5EF4-FFF2-40B4-BE49-F238E27FC236}">
                <a16:creationId xmlns:a16="http://schemas.microsoft.com/office/drawing/2014/main" id="{280C2E65-CB7E-41CB-8B60-1E2B2A299900}"/>
              </a:ext>
            </a:extLst>
          </p:cNvPr>
          <p:cNvSpPr/>
          <p:nvPr/>
        </p:nvSpPr>
        <p:spPr>
          <a:xfrm>
            <a:off x="26977" y="20090"/>
            <a:ext cx="12192000" cy="6858001"/>
          </a:xfrm>
          <a:prstGeom prst="rect">
            <a:avLst/>
          </a:prstGeom>
          <a:solidFill>
            <a:srgbClr val="28358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1EB1CA16-33E0-7946-88CB-CEA9C033545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6472" y="6279612"/>
            <a:ext cx="1080000" cy="40204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FB175BAE-A5A4-4688-A6D7-03394B63A6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95819" y="2017118"/>
            <a:ext cx="1908376" cy="1601282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1934EC4E-1C31-4AF9-804F-F8856B4D44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53058" y="2017118"/>
            <a:ext cx="1583664" cy="1583664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4E0FCE72-1B58-46EA-A0DF-3061073D305E}"/>
              </a:ext>
            </a:extLst>
          </p:cNvPr>
          <p:cNvSpPr txBox="1"/>
          <p:nvPr/>
        </p:nvSpPr>
        <p:spPr>
          <a:xfrm>
            <a:off x="-16565" y="3971009"/>
            <a:ext cx="122459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>
                <a:solidFill>
                  <a:schemeClr val="bg1"/>
                </a:solidFill>
                <a:latin typeface="Maven Pro Black" pitchFamily="2" charset="0"/>
                <a:cs typeface="Arial" panose="020B0604020202020204" pitchFamily="34" charset="0"/>
              </a:rPr>
              <a:t>WOORDENDAAD.NL/NOODHULPHAITI</a:t>
            </a:r>
          </a:p>
          <a:p>
            <a:pPr algn="ctr"/>
            <a:endParaRPr lang="nl-NL" sz="2000" dirty="0">
              <a:solidFill>
                <a:schemeClr val="bg1"/>
              </a:solidFill>
              <a:latin typeface="Maven Pro Black" pitchFamily="2" charset="0"/>
              <a:cs typeface="Arial" panose="020B0604020202020204" pitchFamily="34" charset="0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82D3A52-C42F-4A9B-B3E4-FED105BCF104}"/>
              </a:ext>
            </a:extLst>
          </p:cNvPr>
          <p:cNvSpPr txBox="1"/>
          <p:nvPr/>
        </p:nvSpPr>
        <p:spPr>
          <a:xfrm>
            <a:off x="53957" y="5238305"/>
            <a:ext cx="1224595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>
                <a:solidFill>
                  <a:schemeClr val="bg1"/>
                </a:solidFill>
                <a:latin typeface="Maven Pro" pitchFamily="2" charset="0"/>
                <a:cs typeface="Arial" panose="020B0604020202020204" pitchFamily="34" charset="0"/>
              </a:rPr>
              <a:t>DANKUWEL!</a:t>
            </a:r>
          </a:p>
          <a:p>
            <a:pPr algn="ctr"/>
            <a:endParaRPr lang="nl-NL" sz="1400" dirty="0">
              <a:solidFill>
                <a:schemeClr val="bg1"/>
              </a:solidFill>
              <a:latin typeface="Maven Pro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6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54D5E4E0FD2444AC0C6BF3F6F09003" ma:contentTypeVersion="2" ma:contentTypeDescription="Een nieuw document maken." ma:contentTypeScope="" ma:versionID="7439dc3ebd9725cc9084b855bd324582">
  <xsd:schema xmlns:xsd="http://www.w3.org/2001/XMLSchema" xmlns:xs="http://www.w3.org/2001/XMLSchema" xmlns:p="http://schemas.microsoft.com/office/2006/metadata/properties" xmlns:ns2="d22eb12a-1e11-464e-87bc-e4b8ecb241a9" targetNamespace="http://schemas.microsoft.com/office/2006/metadata/properties" ma:root="true" ma:fieldsID="bb8209ece75d8133293287aa5c5549f4" ns2:_="">
    <xsd:import namespace="d22eb12a-1e11-464e-87bc-e4b8ecb241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2eb12a-1e11-464e-87bc-e4b8ecb241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396389-E84A-4915-AED2-2A56C5A9C9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2eb12a-1e11-464e-87bc-e4b8ecb241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C0DD36-5B12-4077-8398-5944AD2B079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22eb12a-1e11-464e-87bc-e4b8ecb241a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12465C4-521C-483D-AB74-3EEF49D9A1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17971</TotalTime>
  <Words>136</Words>
  <Application>Microsoft Office PowerPoint</Application>
  <PresentationFormat>Breedbeeld</PresentationFormat>
  <Paragraphs>16</Paragraphs>
  <Slides>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Lato</vt:lpstr>
      <vt:lpstr>Maven Pro</vt:lpstr>
      <vt:lpstr>Maven Pro Black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Antonie Treuren</dc:creator>
  <cp:lastModifiedBy>Henriët Roseboom</cp:lastModifiedBy>
  <cp:revision>551</cp:revision>
  <cp:lastPrinted>2019-07-09T16:27:53Z</cp:lastPrinted>
  <dcterms:created xsi:type="dcterms:W3CDTF">2019-06-18T12:36:46Z</dcterms:created>
  <dcterms:modified xsi:type="dcterms:W3CDTF">2021-08-18T11:39:45Z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0x010100F054D5E4E0FD2444AC0C6BF3F6F09003</vt:lpwstr>
  </property>
</Properties>
</file>